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jSs6MZd5Au/y03eL3Jej4eZnaF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font" Target="fonts/RobotoMedium-bold.fntdata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43" Type="http://customschemas.google.com/relationships/presentationmetadata" Target="meta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schemas.openxmlformats.org/officeDocument/2006/relationships/font" Target="fonts/RobotoMono-regular.fnt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d805d61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d805d61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d74e8d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3d74e8d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join.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is a cross join?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CROSS JOIN?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cross join is like a self join in which you every row of the “left” table is “connected” to every row of the “right” table.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returns all the possible row combinations between the rows of both tables.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computationally expensive as it returns an n x m output query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d805d61e_0_2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SYNTAX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d805d61e_0_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d805d61e_0_22"/>
          <p:cNvSpPr txBox="1"/>
          <p:nvPr/>
        </p:nvSpPr>
        <p:spPr>
          <a:xfrm>
            <a:off x="579750" y="1463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 Mono"/>
              <a:buChar char="●"/>
            </a:pP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The syntax of a cross join is: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select * from db.table1 as alias1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cross join 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db.table2 as alias2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d74e8dc1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3d74e8dc1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3d74e8dc1_0_0"/>
          <p:cNvSpPr txBox="1"/>
          <p:nvPr/>
        </p:nvSpPr>
        <p:spPr>
          <a:xfrm>
            <a:off x="579750" y="1463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 Mono"/>
              <a:buChar char="●"/>
            </a:pP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Get all the possible combinations of card types and account ownerships: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distinct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bank.card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sub1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cross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distinct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bank.disp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sub2;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